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60" r:id="rId4"/>
    <p:sldId id="259" r:id="rId5"/>
    <p:sldId id="261" r:id="rId6"/>
  </p:sldIdLst>
  <p:sldSz cx="9144000" cy="5143500" type="screen16x9"/>
  <p:notesSz cx="6858000" cy="9144000"/>
  <p:embeddedFontLst>
    <p:embeddedFont>
      <p:font typeface="Verdana" panose="020B0604030504040204" pitchFamily="3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166" d="100"/>
          <a:sy n="166" d="100"/>
        </p:scale>
        <p:origin x="-84" y="-100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0902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09.10.2014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7218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0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0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0CCD226-8E96-416C-9D9A-F4DCBD267300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8A787C3-04D9-4C52-B222-805353B623A1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34F573A-864D-48B5-BD32-F335EA5F6291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2DD98F-E37A-4B02-BBAC-4F05BB13415E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4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2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EEBFC7F-B361-4A5E-B7FE-1A3E8D94CFF4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SearchEngineRetrEvil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Tim </a:t>
            </a:r>
            <a:r>
              <a:rPr lang="de-DE" dirty="0" err="1" smtClean="0"/>
              <a:t>Sporleder</a:t>
            </a:r>
            <a:r>
              <a:rPr lang="de-DE" dirty="0" smtClean="0"/>
              <a:t>, Manuel </a:t>
            </a:r>
            <a:r>
              <a:rPr lang="de-DE" dirty="0" err="1" smtClean="0"/>
              <a:t>Zedel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/>
              <a:t>Search Engine Implementation Seminar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General </a:t>
            </a:r>
            <a:r>
              <a:rPr lang="de-DE" dirty="0" err="1" smtClean="0"/>
              <a:t>facts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en-US" dirty="0" smtClean="0"/>
              <a:t>Indexing time: ~ 2.5h</a:t>
            </a:r>
          </a:p>
          <a:p>
            <a:pPr marL="285750" indent="-28575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 err="1" smtClean="0"/>
              <a:t>Lucene</a:t>
            </a:r>
            <a:r>
              <a:rPr lang="en-US" dirty="0" smtClean="0"/>
              <a:t> </a:t>
            </a:r>
            <a:r>
              <a:rPr lang="en-US" dirty="0"/>
              <a:t>for pre-processing </a:t>
            </a:r>
            <a:endParaRPr lang="en-US" dirty="0" smtClean="0"/>
          </a:p>
          <a:p>
            <a:pPr marL="644525" lvl="1" indent="-285750"/>
            <a:r>
              <a:rPr lang="en-US" dirty="0" smtClean="0"/>
              <a:t>lower case, tokenizing</a:t>
            </a:r>
            <a:r>
              <a:rPr lang="en-US" dirty="0"/>
              <a:t>, </a:t>
            </a:r>
            <a:r>
              <a:rPr lang="en-US" dirty="0" smtClean="0"/>
              <a:t>stemming</a:t>
            </a:r>
          </a:p>
          <a:p>
            <a:pPr marL="1004888" lvl="2" indent="-285750"/>
            <a:r>
              <a:rPr lang="en-US" dirty="0" smtClean="0"/>
              <a:t>+ </a:t>
            </a:r>
            <a:r>
              <a:rPr lang="en-US" dirty="0" err="1"/>
              <a:t>stopword</a:t>
            </a:r>
            <a:r>
              <a:rPr lang="en-US" dirty="0"/>
              <a:t> removal using </a:t>
            </a:r>
            <a:r>
              <a:rPr lang="en-US" dirty="0" smtClean="0"/>
              <a:t>custom list</a:t>
            </a:r>
            <a:endParaRPr lang="en-US" dirty="0"/>
          </a:p>
          <a:p>
            <a:pPr marL="285750" indent="-285750"/>
            <a:r>
              <a:rPr lang="en-US" dirty="0" smtClean="0"/>
              <a:t>Everything else is Java 6</a:t>
            </a:r>
          </a:p>
          <a:p>
            <a:pPr marL="285750" indent="-285750"/>
            <a:r>
              <a:rPr lang="en-US" dirty="0" smtClean="0"/>
              <a:t>Redirection </a:t>
            </a:r>
            <a:r>
              <a:rPr lang="en-US" dirty="0"/>
              <a:t>pages are not </a:t>
            </a:r>
            <a:r>
              <a:rPr lang="en-US" dirty="0" smtClean="0"/>
              <a:t>indexed</a:t>
            </a:r>
          </a:p>
          <a:p>
            <a:pPr marL="285750" indent="-285750"/>
            <a:r>
              <a:rPr lang="de-DE" dirty="0" smtClean="0"/>
              <a:t>Supports link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boolean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keyword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en-US" dirty="0" smtClean="0"/>
              <a:t>, BM25, Pseudo relevance feedback, ..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673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3097213" cy="3312000"/>
          </a:xfrm>
        </p:spPr>
        <p:txBody>
          <a:bodyPr/>
          <a:lstStyle/>
          <a:p>
            <a:pPr>
              <a:buNone/>
            </a:pPr>
            <a:r>
              <a:rPr lang="de-DE" dirty="0" smtClean="0"/>
              <a:t>Linkindex do</a:t>
            </a:r>
            <a:r>
              <a:rPr lang="en-US" dirty="0" err="1" smtClean="0"/>
              <a:t>esn’t</a:t>
            </a:r>
            <a:r>
              <a:rPr lang="en-US" dirty="0" smtClean="0"/>
              <a:t> use a </a:t>
            </a:r>
            <a:r>
              <a:rPr lang="en-US" dirty="0" err="1" smtClean="0"/>
              <a:t>seeklist</a:t>
            </a:r>
            <a:endParaRPr lang="en-US" dirty="0" smtClean="0"/>
          </a:p>
          <a:p>
            <a:pPr marL="644525" lvl="1" indent="-285750"/>
            <a:r>
              <a:rPr lang="en-US" dirty="0" smtClean="0"/>
              <a:t>Binary search on the text file</a:t>
            </a:r>
          </a:p>
          <a:p>
            <a:pPr marL="644525" lvl="1" indent="-285750"/>
            <a:r>
              <a:rPr lang="en-US" dirty="0" smtClean="0"/>
              <a:t>Frees up space in memory</a:t>
            </a:r>
          </a:p>
          <a:p>
            <a:pPr marL="644525" lvl="1" indent="-285750"/>
            <a:r>
              <a:rPr lang="en-US" dirty="0" smtClean="0"/>
              <a:t>Just </a:t>
            </a:r>
            <a:r>
              <a:rPr lang="en-US" dirty="0"/>
              <a:t>used for </a:t>
            </a:r>
            <a:r>
              <a:rPr lang="en-US" dirty="0" err="1"/>
              <a:t>linkto</a:t>
            </a:r>
            <a:r>
              <a:rPr lang="en-US" dirty="0"/>
              <a:t> queries, since those are rarer and easy to </a:t>
            </a:r>
            <a:r>
              <a:rPr lang="en-US" dirty="0" smtClean="0"/>
              <a:t>answer</a:t>
            </a:r>
            <a:endParaRPr lang="de-DE" dirty="0"/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3</a:t>
            </a:fld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810000" y="742950"/>
            <a:ext cx="4648200" cy="39857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term.equals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raSeekListFile.close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recalculate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term.compareTo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&lt; 0)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0)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smtClean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raSeekListFile.getFilePointer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+=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&gt; 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raSeekListFile.length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- 1))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23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Other </a:t>
            </a:r>
            <a:r>
              <a:rPr lang="de-DE" dirty="0" err="1" smtClean="0"/>
              <a:t>facts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single-file </a:t>
            </a:r>
            <a:r>
              <a:rPr lang="de-DE" dirty="0" err="1" smtClean="0"/>
              <a:t>development</a:t>
            </a:r>
            <a:endParaRPr lang="de-DE" dirty="0" smtClean="0"/>
          </a:p>
          <a:p>
            <a:pPr marL="285750" indent="-285750"/>
            <a:r>
              <a:rPr lang="de-DE" dirty="0" smtClean="0"/>
              <a:t>The </a:t>
            </a:r>
            <a:r>
              <a:rPr lang="de-DE" dirty="0" err="1" smtClean="0"/>
              <a:t>seeklist</a:t>
            </a:r>
            <a:r>
              <a:rPr lang="de-DE" dirty="0" smtClean="0"/>
              <a:t> </a:t>
            </a:r>
            <a:r>
              <a:rPr lang="de-DE" dirty="0" err="1" smtClean="0"/>
              <a:t>caused</a:t>
            </a:r>
            <a:r>
              <a:rPr lang="de-DE" dirty="0" smtClean="0"/>
              <a:t> </a:t>
            </a:r>
            <a:r>
              <a:rPr lang="de-DE" dirty="0" err="1" smtClean="0"/>
              <a:t>strange</a:t>
            </a:r>
            <a:r>
              <a:rPr lang="de-DE" dirty="0" smtClean="0"/>
              <a:t> </a:t>
            </a:r>
            <a:r>
              <a:rPr lang="de-DE" dirty="0" err="1" smtClean="0"/>
              <a:t>memory</a:t>
            </a:r>
            <a:r>
              <a:rPr lang="de-DE" dirty="0" smtClean="0"/>
              <a:t> </a:t>
            </a:r>
            <a:r>
              <a:rPr lang="de-DE" dirty="0" err="1" smtClean="0"/>
              <a:t>problems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was </a:t>
            </a:r>
            <a:r>
              <a:rPr lang="de-DE" dirty="0" err="1" smtClean="0"/>
              <a:t>parsed</a:t>
            </a:r>
            <a:endParaRPr lang="de-DE" dirty="0" smtClean="0"/>
          </a:p>
          <a:p>
            <a:pPr marL="644525" lvl="1" indent="-285750"/>
            <a:r>
              <a:rPr lang="en-US" dirty="0" smtClean="0"/>
              <a:t>E.g.: </a:t>
            </a:r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en-US" smtClean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4</a:t>
            </a:fld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371600" y="2077581"/>
            <a:ext cx="731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225 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MB 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free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total: 1630 MB</a:t>
            </a:r>
            <a:b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thread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java.lang.OutOfMemoryError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	Java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Space</a:t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java.util.Arrays.copyOfRange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(Arrays.java:3658)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.&lt;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&gt;(String.java:201)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java.lang.StringBuilder.toString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(StringBuilder.java:407)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de.hpi.krestel.mySearchEngine.IndexHandler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.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loadIndex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(IndexHandler.java:934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529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r>
              <a:rPr lang="de-DE" dirty="0"/>
              <a:t>?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09.10.2014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5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48" y="730155"/>
            <a:ext cx="5918504" cy="368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3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216</Words>
  <Application>Microsoft Office PowerPoint</Application>
  <PresentationFormat>Bildschirmpräsentation (16:9)</PresentationFormat>
  <Paragraphs>59</Paragraphs>
  <Slides>5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Verdana</vt:lpstr>
      <vt:lpstr>Calibri</vt:lpstr>
      <vt:lpstr>Courier New</vt:lpstr>
      <vt:lpstr>hpi_ppt_master_16_9</vt:lpstr>
      <vt:lpstr>Image</vt:lpstr>
      <vt:lpstr>SearchEngineRetrEvil Tim Sporleder, Manuel Zedel Search Engine Implementation Seminar</vt:lpstr>
      <vt:lpstr>General facts about our implementation</vt:lpstr>
      <vt:lpstr>Implementation details</vt:lpstr>
      <vt:lpstr>Other facts about our implementation</vt:lpstr>
      <vt:lpstr>Questions?!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2014-07-17T11:14:24Z</dcterms:created>
  <dcterms:modified xsi:type="dcterms:W3CDTF">2014-10-09T18:11:11Z</dcterms:modified>
</cp:coreProperties>
</file>

<file path=docProps/thumbnail.jpeg>
</file>